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handoutMasterIdLst>
    <p:handoutMasterId r:id="rId110"/>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991" r:id="rId96"/>
    <p:sldId id="301" r:id="rId97"/>
    <p:sldId id="288" r:id="rId98"/>
    <p:sldId id="296" r:id="rId99"/>
    <p:sldId id="732" r:id="rId100"/>
    <p:sldId id="714" r:id="rId101"/>
    <p:sldId id="1124" r:id="rId102"/>
    <p:sldId id="1125" r:id="rId103"/>
    <p:sldId id="1126" r:id="rId104"/>
    <p:sldId id="965" r:id="rId105"/>
    <p:sldId id="1127" r:id="rId106"/>
    <p:sldId id="691" r:id="rId107"/>
    <p:sldId id="717"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1"/>
    <p:restoredTop sz="95477"/>
  </p:normalViewPr>
  <p:slideViewPr>
    <p:cSldViewPr snapToGrid="0" snapToObjects="1">
      <p:cViewPr varScale="1">
        <p:scale>
          <a:sx n="98" d="100"/>
          <a:sy n="98" d="100"/>
        </p:scale>
        <p:origin x="456"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12/5/24</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12/5/24</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12/5/24</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12/5/24</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12/5/24</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12/5/24</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12/5/24</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12/5/24</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12/5/24</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12/5/24</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12/5/24</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12/5/24</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12/5/24</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png"/><Relationship Id="rId4" Type="http://schemas.openxmlformats.org/officeDocument/2006/relationships/image" Target="../media/image42.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7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762.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107.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80.png"/></Relationships>
</file>

<file path=ppt/slides/_rels/slide7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2.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220.png"/></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100</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457200" y="1447800"/>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221131" y="3035286"/>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221131" y="3035286"/>
                <a:ext cx="2641600" cy="1371587"/>
              </a:xfrm>
              <a:prstGeom prst="rect">
                <a:avLst/>
              </a:prstGeom>
              <a:blipFill>
                <a:blip r:embed="rId3"/>
                <a:stretch>
                  <a:fillRect l="-1914" t="-275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3788490"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2464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813" r="-16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6482418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380380" y="2315408"/>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lnSpcReduction="10000"/>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t="-79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239646" y="4725003"/>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06773" y="2100561"/>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06773" y="2100561"/>
                <a:ext cx="8883821" cy="3655442"/>
              </a:xfrm>
              <a:blipFill>
                <a:blip r:embed="rId2"/>
                <a:stretch>
                  <a:fillRect l="-428"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784909" y="222786"/>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10022761" y="2186698"/>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317523" y="1718464"/>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2944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29445" y="1421304"/>
                <a:ext cx="9008109" cy="4773641"/>
              </a:xfrm>
              <a:blipFill>
                <a:blip r:embed="rId2"/>
                <a:stretch>
                  <a:fillRect l="-704" t="-1326" r="-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10159255" y="2952754"/>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978182" y="2403424"/>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694749" y="4456425"/>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265420"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1018966" y="6146513"/>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972434" y="4702645"/>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8" name="Group 7">
            <a:extLst>
              <a:ext uri="{FF2B5EF4-FFF2-40B4-BE49-F238E27FC236}">
                <a16:creationId xmlns:a16="http://schemas.microsoft.com/office/drawing/2014/main" id="{39C62F11-11EB-DEF6-4E6E-9C3476AAEA6C}"/>
              </a:ext>
            </a:extLst>
          </p:cNvPr>
          <p:cNvGrpSpPr/>
          <p:nvPr/>
        </p:nvGrpSpPr>
        <p:grpSpPr>
          <a:xfrm>
            <a:off x="9509700" y="3242933"/>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628"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15484"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11628"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1165280" y="1745870"/>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𝑒𝑉</m:t>
                                </m:r>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𝑑𝑉</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1165280" y="1745870"/>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848609" y="3813721"/>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848609" y="3813721"/>
                <a:ext cx="4223637" cy="1200329"/>
              </a:xfrm>
              <a:prstGeom prst="rect">
                <a:avLst/>
              </a:prstGeom>
              <a:blipFill>
                <a:blip r:embed="rId4"/>
                <a:stretch>
                  <a:fillRect l="-1201"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4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9329" y="134056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9329" y="1340569"/>
                <a:ext cx="8843874" cy="5179612"/>
              </a:xfrm>
              <a:prstGeom prst="rect">
                <a:avLst/>
              </a:prstGeom>
              <a:blipFill>
                <a:blip r:embed="rId3"/>
                <a:stretch>
                  <a:fillRect l="-100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188822" y="1580611"/>
                <a:ext cx="9872323" cy="475720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188822" y="1580611"/>
                <a:ext cx="9872323" cy="4757207"/>
              </a:xfrm>
              <a:prstGeom prst="rect">
                <a:avLst/>
              </a:prstGeom>
              <a:blipFill>
                <a:blip r:embed="rId3"/>
                <a:stretch>
                  <a:fillRect l="-770"/>
                </a:stretch>
              </a:blipFill>
              <a:ln/>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F8ACE32-2CD3-4450-111D-6942F3B172A7}"/>
              </a:ext>
            </a:extLst>
          </p:cNvPr>
          <p:cNvGrpSpPr/>
          <p:nvPr/>
        </p:nvGrpSpPr>
        <p:grpSpPr>
          <a:xfrm>
            <a:off x="9205424" y="1026503"/>
            <a:ext cx="2792594" cy="1427730"/>
            <a:chOff x="8800473" y="882810"/>
            <a:chExt cx="2792594" cy="1427730"/>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490200" y="1082566"/>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8902261" y="2270668"/>
              <a:ext cx="26275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487440" y="104062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501627" y="2219098"/>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vv</a:t>
              </a: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8816241" y="104326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8800473" y="2219100"/>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669258" y="906367"/>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0780074" y="1498505"/>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a:endCxn id="11" idx="1"/>
            </p:cNvCxnSpPr>
            <p:nvPr/>
          </p:nvCxnSpPr>
          <p:spPr>
            <a:xfrm flipV="1">
              <a:off x="8879213" y="1088984"/>
              <a:ext cx="790045" cy="4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088655" y="10736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101355" y="20007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9879464" y="882810"/>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0959327" y="1479349"/>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339327" y="1340569"/>
                <a:ext cx="8219325"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339327" y="1340569"/>
                <a:ext cx="8219325" cy="5179612"/>
              </a:xfrm>
              <a:prstGeom prst="rect">
                <a:avLst/>
              </a:prstGeom>
              <a:blipFill>
                <a:blip r:embed="rId3"/>
                <a:stretch>
                  <a:fillRect l="-926" t="-489" r="-16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959211" y="1616484"/>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336081" y="4041709"/>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549477"/>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943755" y="622636"/>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8000" t="-103333" r="-409333" b="-410000"/>
                          </a:stretch>
                        </a:blipFill>
                      </a:tcPr>
                    </a:tc>
                    <a:tc>
                      <a:txBody>
                        <a:bodyPr/>
                        <a:lstStyle/>
                        <a:p>
                          <a:endParaRPr lang="en-US"/>
                        </a:p>
                      </a:txBody>
                      <a:tcPr>
                        <a:blipFill>
                          <a:blip r:embed="rId6"/>
                          <a:stretch>
                            <a:fillRect l="-322642" t="-103333" r="-479245" b="-410000"/>
                          </a:stretch>
                        </a:blipFill>
                      </a:tcPr>
                    </a:tc>
                    <a:tc>
                      <a:txBody>
                        <a:bodyPr/>
                        <a:lstStyle/>
                        <a:p>
                          <a:endParaRPr lang="en-US"/>
                        </a:p>
                      </a:txBody>
                      <a:tcPr>
                        <a:blipFill>
                          <a:blip r:embed="rId6"/>
                          <a:stretch>
                            <a:fillRect l="-205505" t="-103333" r="-133028" b="-410000"/>
                          </a:stretch>
                        </a:blipFill>
                      </a:tcPr>
                    </a:tc>
                    <a:tc>
                      <a:txBody>
                        <a:bodyPr/>
                        <a:lstStyle/>
                        <a:p>
                          <a:endParaRPr lang="en-US"/>
                        </a:p>
                      </a:txBody>
                      <a:tcPr>
                        <a:blipFill>
                          <a:blip r:embed="rId6"/>
                          <a:stretch>
                            <a:fillRect l="-232867" t="-103333" r="-1399" b="-410000"/>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8000" t="-132609" r="-409333" b="-167391"/>
                          </a:stretch>
                        </a:blipFill>
                      </a:tcPr>
                    </a:tc>
                    <a:tc>
                      <a:txBody>
                        <a:bodyPr/>
                        <a:lstStyle/>
                        <a:p>
                          <a:endParaRPr lang="en-US"/>
                        </a:p>
                      </a:txBody>
                      <a:tcPr>
                        <a:blipFill>
                          <a:blip r:embed="rId6"/>
                          <a:stretch>
                            <a:fillRect l="-322642" t="-132609" r="-479245" b="-167391"/>
                          </a:stretch>
                        </a:blipFill>
                      </a:tcPr>
                    </a:tc>
                    <a:tc>
                      <a:txBody>
                        <a:bodyPr/>
                        <a:lstStyle/>
                        <a:p>
                          <a:endParaRPr lang="en-US"/>
                        </a:p>
                      </a:txBody>
                      <a:tcPr>
                        <a:blipFill>
                          <a:blip r:embed="rId6"/>
                          <a:stretch>
                            <a:fillRect l="-205505" t="-132609" r="-133028" b="-167391"/>
                          </a:stretch>
                        </a:blipFill>
                      </a:tcPr>
                    </a:tc>
                    <a:tc>
                      <a:txBody>
                        <a:bodyPr/>
                        <a:lstStyle/>
                        <a:p>
                          <a:endParaRPr lang="en-US"/>
                        </a:p>
                      </a:txBody>
                      <a:tcPr>
                        <a:blipFill>
                          <a:blip r:embed="rId6"/>
                          <a:stretch>
                            <a:fillRect l="-232867" t="-132609" r="-1399" b="-167391"/>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8000" t="-232609" r="-409333" b="-67391"/>
                          </a:stretch>
                        </a:blipFill>
                      </a:tcPr>
                    </a:tc>
                    <a:tc>
                      <a:txBody>
                        <a:bodyPr/>
                        <a:lstStyle/>
                        <a:p>
                          <a:endParaRPr lang="en-US"/>
                        </a:p>
                      </a:txBody>
                      <a:tcPr>
                        <a:blipFill>
                          <a:blip r:embed="rId6"/>
                          <a:stretch>
                            <a:fillRect l="-322642" t="-232609" r="-479245" b="-67391"/>
                          </a:stretch>
                        </a:blipFill>
                      </a:tcPr>
                    </a:tc>
                    <a:tc>
                      <a:txBody>
                        <a:bodyPr/>
                        <a:lstStyle/>
                        <a:p>
                          <a:endParaRPr lang="en-US"/>
                        </a:p>
                      </a:txBody>
                      <a:tcPr>
                        <a:blipFill>
                          <a:blip r:embed="rId6"/>
                          <a:stretch>
                            <a:fillRect l="-205505" t="-232609" r="-133028" b="-67391"/>
                          </a:stretch>
                        </a:blipFill>
                      </a:tcPr>
                    </a:tc>
                    <a:tc>
                      <a:txBody>
                        <a:bodyPr/>
                        <a:lstStyle/>
                        <a:p>
                          <a:endParaRPr lang="en-US"/>
                        </a:p>
                      </a:txBody>
                      <a:tcPr>
                        <a:blipFill>
                          <a:blip r:embed="rId6"/>
                          <a:stretch>
                            <a:fillRect l="-232867" t="-232609" r="-1399" b="-67391"/>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8000" t="-527586" r="-409333" b="-6897"/>
                          </a:stretch>
                        </a:blipFill>
                      </a:tcPr>
                    </a:tc>
                    <a:tc>
                      <a:txBody>
                        <a:bodyPr/>
                        <a:lstStyle/>
                        <a:p>
                          <a:endParaRPr lang="en-US"/>
                        </a:p>
                      </a:txBody>
                      <a:tcPr>
                        <a:blipFill>
                          <a:blip r:embed="rId6"/>
                          <a:stretch>
                            <a:fillRect l="-322642" t="-527586" r="-479245" b="-6897"/>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338769"/>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648301" y="857352"/>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780094"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780094" y="1555575"/>
                <a:ext cx="9104212" cy="4752251"/>
              </a:xfrm>
              <a:prstGeom prst="rect">
                <a:avLst/>
              </a:prstGeom>
              <a:blipFill>
                <a:blip r:embed="rId3"/>
                <a:stretch>
                  <a:fillRect l="-1114"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7193554" y="399333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85406" y="137878"/>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66014" y="4342879"/>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
        <p:nvSpPr>
          <p:cNvPr id="46" name="Arc 45">
            <a:extLst>
              <a:ext uri="{FF2B5EF4-FFF2-40B4-BE49-F238E27FC236}">
                <a16:creationId xmlns:a16="http://schemas.microsoft.com/office/drawing/2014/main" id="{AEA3B4D5-8901-4D86-68F8-D5DA42129FC7}"/>
              </a:ext>
            </a:extLst>
          </p:cNvPr>
          <p:cNvSpPr/>
          <p:nvPr/>
        </p:nvSpPr>
        <p:spPr>
          <a:xfrm rot="16200000">
            <a:off x="9889688" y="3349591"/>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EC57EF90-F500-F25D-4EEC-33A0392354AE}"/>
              </a:ext>
            </a:extLst>
          </p:cNvPr>
          <p:cNvSpPr txBox="1"/>
          <p:nvPr/>
        </p:nvSpPr>
        <p:spPr>
          <a:xfrm>
            <a:off x="9800263" y="3699657"/>
            <a:ext cx="1007007" cy="307777"/>
          </a:xfrm>
          <a:prstGeom prst="rect">
            <a:avLst/>
          </a:prstGeom>
          <a:noFill/>
        </p:spPr>
        <p:txBody>
          <a:bodyPr wrap="none" rtlCol="0">
            <a:spAutoFit/>
          </a:bodyPr>
          <a:lstStyle/>
          <a:p>
            <a:r>
              <a:rPr lang="en-US" sz="1400" dirty="0"/>
              <a:t>Breakdown</a:t>
            </a:r>
          </a:p>
        </p:txBody>
      </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648959"/>
            <a:ext cx="3215767" cy="2895873"/>
            <a:chOff x="8732053" y="529813"/>
            <a:chExt cx="3215767" cy="289587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211615" y="52981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699554" y="3883638"/>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07692" y="1941239"/>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310054"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162598"/>
                <a:ext cx="8361472"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914400" lvl="1" indent="-457200">
                  <a:buFont typeface="+mj-lt"/>
                  <a:buAutoNum type="arabicPeriod"/>
                </a:pPr>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𝜋</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162598"/>
                <a:ext cx="8361472" cy="4876306"/>
              </a:xfrm>
              <a:blipFill>
                <a:blip r:embed="rId3"/>
                <a:stretch>
                  <a:fillRect l="-607"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86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33283" y="345191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41364"/>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41364"/>
                <a:ext cx="7454733" cy="4445243"/>
              </a:xfrm>
              <a:blipFill>
                <a:blip r:embed="rId3"/>
                <a:stretch>
                  <a:fillRect l="-680" t="-1140"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785986"/>
            <a:ext cx="3617970" cy="3306238"/>
            <a:chOff x="75080" y="2169047"/>
            <a:chExt cx="3617970" cy="3306238"/>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169047"/>
              <a:ext cx="413896" cy="307777"/>
            </a:xfrm>
            <a:prstGeom prst="rect">
              <a:avLst/>
            </a:prstGeom>
            <a:noFill/>
          </p:spPr>
          <p:txBody>
            <a:bodyPr wrap="none" rtlCol="0">
              <a:spAutoFit/>
            </a:bodyPr>
            <a:lstStyle/>
            <a:p>
              <a:r>
                <a:rPr lang="en-US" sz="1400" dirty="0"/>
                <a:t>V</a:t>
              </a:r>
              <a:r>
                <a:rPr lang="en-US" sz="14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110790"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110790"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
        <p:nvSpPr>
          <p:cNvPr id="38" name="TextBox 37">
            <a:extLst>
              <a:ext uri="{FF2B5EF4-FFF2-40B4-BE49-F238E27FC236}">
                <a16:creationId xmlns:a16="http://schemas.microsoft.com/office/drawing/2014/main" id="{5E1B36C2-DFCD-49F4-C743-4C074201E936}"/>
              </a:ext>
            </a:extLst>
          </p:cNvPr>
          <p:cNvSpPr txBox="1"/>
          <p:nvPr/>
        </p:nvSpPr>
        <p:spPr>
          <a:xfrm>
            <a:off x="2631534" y="3723033"/>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86" name="Group 85">
            <a:extLst>
              <a:ext uri="{FF2B5EF4-FFF2-40B4-BE49-F238E27FC236}">
                <a16:creationId xmlns:a16="http://schemas.microsoft.com/office/drawing/2014/main" id="{7889A4FC-D545-A4F7-1785-83DE91139F1A}"/>
              </a:ext>
            </a:extLst>
          </p:cNvPr>
          <p:cNvGrpSpPr/>
          <p:nvPr/>
        </p:nvGrpSpPr>
        <p:grpSpPr>
          <a:xfrm>
            <a:off x="331867" y="1512809"/>
            <a:ext cx="3078690" cy="3139812"/>
            <a:chOff x="87780" y="1521943"/>
            <a:chExt cx="3078690" cy="3139812"/>
          </a:xfrm>
        </p:grpSpPr>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443230" y="323357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344491" y="32348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443230" y="385765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824230" y="285302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411909" y="254079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483255" y="215481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499046" y="212491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335558" y="200534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1014730" y="266763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632588" y="279085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569783" y="303064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3036727" y="334418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2156914" y="428075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406925" y="329997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223166" y="352745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483487" y="427433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494163" y="399540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3051028" y="42149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700521" y="297953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1041359" y="346552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418303" y="239039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444008" y="173843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87780" y="340045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575437" y="152194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246346" y="33503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433546" y="317308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252549" y="42273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2008558" y="292447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215999" y="216958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4743981"/>
              </a:xfrm>
              <a:blipFill>
                <a:blip r:embed="rId3"/>
                <a:stretch>
                  <a:fillRect l="-479"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345876"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3283319948"/>
              </p:ext>
            </p:extLst>
          </p:nvPr>
        </p:nvGraphicFramePr>
        <p:xfrm>
          <a:off x="5641402" y="4293232"/>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315610" y="1718725"/>
                <a:ext cx="7510537"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𝑑</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oMath>
                </a14:m>
                <a:r>
                  <a:rPr lang="en-US" dirty="0"/>
                  <a:t>, since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a14:m>
                <a:r>
                  <a:rPr lang="en-US" dirty="0"/>
                  <a:t> is large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m:rPr>
                        <m:sty m:val="p"/>
                      </m:rPr>
                      <a:rPr lang="el-GR" b="0" i="1" smtClean="0">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𝑜𝑢𝑡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315610" y="1718725"/>
                <a:ext cx="7510537" cy="2879317"/>
              </a:xfrm>
              <a:prstGeom prst="rect">
                <a:avLst/>
              </a:prstGeom>
              <a:blipFill>
                <a:blip r:embed="rId3"/>
                <a:stretch>
                  <a:fillRect l="-50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8171219" y="1833042"/>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400886" y="1200966"/>
                <a:ext cx="8309717" cy="5203326"/>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400886" y="1200966"/>
                <a:ext cx="8309717" cy="5203326"/>
              </a:xfrm>
              <a:prstGeom prst="rect">
                <a:avLst/>
              </a:prstGeom>
              <a:blipFill>
                <a:blip r:embed="rId3"/>
                <a:stretch>
                  <a:fillRect l="-458" t="-487" b="-243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9085826"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9238226" y="36185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6" name="Group 5">
            <a:extLst>
              <a:ext uri="{FF2B5EF4-FFF2-40B4-BE49-F238E27FC236}">
                <a16:creationId xmlns:a16="http://schemas.microsoft.com/office/drawing/2014/main" id="{A6E48E03-24B7-61F8-3BEC-EE92F661A1BA}"/>
              </a:ext>
            </a:extLst>
          </p:cNvPr>
          <p:cNvGrpSpPr/>
          <p:nvPr/>
        </p:nvGrpSpPr>
        <p:grpSpPr>
          <a:xfrm>
            <a:off x="610997" y="2460588"/>
            <a:ext cx="2685990" cy="2247819"/>
            <a:chOff x="610997" y="2460588"/>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933353" y="4246871"/>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589276" y="3639080"/>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157422" y="2883894"/>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260016" y="299965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022359" y="33399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336136" y="3617092"/>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445289" y="4428709"/>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446588" y="3749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608350" y="3342127"/>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610997" y="3617092"/>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961354" y="3613685"/>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054419" y="3229940"/>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692187" y="3807002"/>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514926" y="312597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914733" y="316653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095114" y="404309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068386" y="4420063"/>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069686" y="374055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782513" y="389502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169883" y="2460588"/>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nvGrpSpPr>
            <p:cNvPr id="67" name="Group 13">
              <a:extLst>
                <a:ext uri="{FF2B5EF4-FFF2-40B4-BE49-F238E27FC236}">
                  <a16:creationId xmlns:a16="http://schemas.microsoft.com/office/drawing/2014/main" id="{17557A5C-E9D4-BD4A-43A5-19FD6F5BD505}"/>
                </a:ext>
              </a:extLst>
            </p:cNvPr>
            <p:cNvGrpSpPr>
              <a:grpSpLocks noChangeAspect="1"/>
            </p:cNvGrpSpPr>
            <p:nvPr/>
          </p:nvGrpSpPr>
          <p:grpSpPr bwMode="auto">
            <a:xfrm>
              <a:off x="2160163" y="3622392"/>
              <a:ext cx="245263" cy="174811"/>
              <a:chOff x="1344" y="2016"/>
              <a:chExt cx="336" cy="240"/>
            </a:xfrm>
          </p:grpSpPr>
          <p:sp>
            <p:nvSpPr>
              <p:cNvPr id="68" name="Oval 14">
                <a:extLst>
                  <a:ext uri="{FF2B5EF4-FFF2-40B4-BE49-F238E27FC236}">
                    <a16:creationId xmlns:a16="http://schemas.microsoft.com/office/drawing/2014/main" id="{ADE117F8-9A76-0069-3F2B-B81F1645A4A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Rectangle 15">
                <a:extLst>
                  <a:ext uri="{FF2B5EF4-FFF2-40B4-BE49-F238E27FC236}">
                    <a16:creationId xmlns:a16="http://schemas.microsoft.com/office/drawing/2014/main" id="{D9A85EFC-C507-8359-6C8D-C94B6F90844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264" y="1285013"/>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1131369" y="2156589"/>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7493995" y="1875445"/>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dirty="0"/>
                <a:t>15K</a:t>
              </a:r>
              <a:endParaRPr lang="en-US"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dirty="0"/>
                <a:t>12K</a:t>
              </a:r>
              <a:endParaRPr lang="en-US"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dirty="0"/>
                <a:t>100K</a:t>
              </a:r>
              <a:endParaRPr lang="en-US"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dirty="0"/>
                <a:t>12V</a:t>
              </a:r>
              <a:endParaRPr lang="en-US"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dirty="0"/>
                <a:t>22K</a:t>
              </a:r>
              <a:endParaRPr lang="en-US"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dirty="0"/>
                <a:t>2.2M</a:t>
              </a:r>
              <a:endParaRPr lang="en-US"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dirty="0"/>
                <a:t>1.5M</a:t>
              </a:r>
              <a:endParaRPr lang="en-US"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dirty="0"/>
                <a:t>2K</a:t>
              </a:r>
              <a:endParaRPr lang="en-US"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9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4409463" y="1640686"/>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4409463" y="1640686"/>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948038"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2682" y="1892047"/>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2682" y="1892047"/>
                <a:ext cx="8882631" cy="3999875"/>
              </a:xfrm>
              <a:prstGeom prst="rect">
                <a:avLst/>
              </a:prstGeom>
              <a:blipFill>
                <a:blip r:embed="rId3"/>
                <a:stretch>
                  <a:fillRect l="-856" t="-6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25219" y="1632806"/>
                <a:ext cx="6338944"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25219" y="1632806"/>
                <a:ext cx="6338944" cy="4840790"/>
              </a:xfrm>
              <a:prstGeom prst="rect">
                <a:avLst/>
              </a:prstGeom>
              <a:blipFill>
                <a:blip r:embed="rId3"/>
                <a:stretch>
                  <a:fillRect l="-1397"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810159" y="1767626"/>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810159" y="1767626"/>
                <a:ext cx="3584726" cy="965968"/>
              </a:xfrm>
              <a:prstGeom prst="rect">
                <a:avLst/>
              </a:prstGeom>
              <a:blipFill>
                <a:blip r:embed="rId4"/>
                <a:stretch>
                  <a:fillRect l="-2465" t="-3896" b="-129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191086"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32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63224" y="4735420"/>
              <a:ext cx="847875" cy="10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A0B499C-4DE2-99B3-9438-8AEDEFC43B18}"/>
              </a:ext>
            </a:extLst>
          </p:cNvPr>
          <p:cNvGrpSpPr/>
          <p:nvPr/>
        </p:nvGrpSpPr>
        <p:grpSpPr>
          <a:xfrm>
            <a:off x="9244538" y="2850782"/>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53234" y="285957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505130" y="34053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10067433" y="35577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10009308" y="3526144"/>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184"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130891"/>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130891"/>
                <a:ext cx="7244989" cy="4938568"/>
              </a:xfrm>
              <a:prstGeom prst="rect">
                <a:avLst/>
              </a:prstGeom>
              <a:blipFill>
                <a:blip r:embed="rId3"/>
                <a:stretch>
                  <a:fillRect l="-1573" t="-769" r="-524"/>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00956" y="1689472"/>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898815"/>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1019" t="-922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2632" y="1456489"/>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2632" y="1456489"/>
                <a:ext cx="8642207" cy="4635725"/>
              </a:xfrm>
              <a:prstGeom prst="rect">
                <a:avLst/>
              </a:prstGeom>
              <a:blipFill>
                <a:blip r:embed="rId3"/>
                <a:stretch>
                  <a:fillRect l="-1175" t="-82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37649"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360802"/>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Norcal Product Detector (2)</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654" t="-763" r="-36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7896</TotalTime>
  <Words>14065</Words>
  <Application>Microsoft Macintosh PowerPoint</Application>
  <PresentationFormat>Widescreen</PresentationFormat>
  <Paragraphs>2506</Paragraphs>
  <Slides>107</Slides>
  <Notes>87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1080</cp:revision>
  <cp:lastPrinted>2022-02-06T20:22:05Z</cp:lastPrinted>
  <dcterms:created xsi:type="dcterms:W3CDTF">2021-07-06T18:24:07Z</dcterms:created>
  <dcterms:modified xsi:type="dcterms:W3CDTF">2024-12-06T03:58:12Z</dcterms:modified>
  <cp:category/>
</cp:coreProperties>
</file>